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>
  <p:sldMasterIdLst>
    <p:sldMasterId id="2147483648" r:id="rId4"/>
  </p:sldMasterIdLst>
  <p:notesMasterIdLst>
    <p:notesMasterId r:id="rId9"/>
  </p:notes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 marL="0" marR="0" indent="0" algn="r" defTabSz="914400" rtl="1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ar-MA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163137-09F9-861E-3F33-762C01C2CDA2}" v="13" dt="2024-03-22T17:03:50.764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658" autoAdjust="0"/>
    <p:restoredTop sz="94660"/>
  </p:normalViewPr>
  <p:slideViewPr>
    <p:cSldViewPr snapToGrid="0">
      <p:cViewPr varScale="1">
        <p:scale>
          <a:sx n="99" d="100"/>
          <a:sy n="99" d="100"/>
        </p:scale>
        <p:origin x="45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ZZINE, Hind" userId="S::ezzineh@who.int::edcab00f-6318-46e5-a4a9-188b01ee222f" providerId="AD" clId="Web-{96163137-09F9-861E-3F33-762C01C2CDA2}"/>
    <pc:docChg chg="modSld">
      <pc:chgData name="EZZINE, Hind" userId="S::ezzineh@who.int::edcab00f-6318-46e5-a4a9-188b01ee222f" providerId="AD" clId="Web-{96163137-09F9-861E-3F33-762C01C2CDA2}" dt="2024-03-22T17:03:47.279" v="7" actId="20577"/>
      <pc:docMkLst>
        <pc:docMk/>
      </pc:docMkLst>
      <pc:sldChg chg="modSp">
        <pc:chgData name="EZZINE, Hind" userId="S::ezzineh@who.int::edcab00f-6318-46e5-a4a9-188b01ee222f" providerId="AD" clId="Web-{96163137-09F9-861E-3F33-762C01C2CDA2}" dt="2024-03-22T17:02:49.262" v="0" actId="20577"/>
        <pc:sldMkLst>
          <pc:docMk/>
          <pc:sldMk cId="0" sldId="256"/>
        </pc:sldMkLst>
        <pc:spChg chg="mod">
          <ac:chgData name="EZZINE, Hind" userId="S::ezzineh@who.int::edcab00f-6318-46e5-a4a9-188b01ee222f" providerId="AD" clId="Web-{96163137-09F9-861E-3F33-762C01C2CDA2}" dt="2024-03-22T17:02:49.262" v="0" actId="20577"/>
          <ac:spMkLst>
            <pc:docMk/>
            <pc:sldMk cId="0" sldId="256"/>
            <ac:spMk id="52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96163137-09F9-861E-3F33-762C01C2CDA2}" dt="2024-03-22T17:03:19.434" v="3" actId="20577"/>
        <pc:sldMkLst>
          <pc:docMk/>
          <pc:sldMk cId="0" sldId="257"/>
        </pc:sldMkLst>
        <pc:spChg chg="mod">
          <ac:chgData name="EZZINE, Hind" userId="S::ezzineh@who.int::edcab00f-6318-46e5-a4a9-188b01ee222f" providerId="AD" clId="Web-{96163137-09F9-861E-3F33-762C01C2CDA2}" dt="2024-03-22T17:03:19.434" v="3" actId="20577"/>
          <ac:spMkLst>
            <pc:docMk/>
            <pc:sldMk cId="0" sldId="257"/>
            <ac:spMk id="54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96163137-09F9-861E-3F33-762C01C2CDA2}" dt="2024-03-22T17:03:28.857" v="5" actId="20577"/>
        <pc:sldMkLst>
          <pc:docMk/>
          <pc:sldMk cId="0" sldId="258"/>
        </pc:sldMkLst>
        <pc:spChg chg="mod">
          <ac:chgData name="EZZINE, Hind" userId="S::ezzineh@who.int::edcab00f-6318-46e5-a4a9-188b01ee222f" providerId="AD" clId="Web-{96163137-09F9-861E-3F33-762C01C2CDA2}" dt="2024-03-22T17:03:28.857" v="5" actId="20577"/>
          <ac:spMkLst>
            <pc:docMk/>
            <pc:sldMk cId="0" sldId="258"/>
            <ac:spMk id="61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96163137-09F9-861E-3F33-762C01C2CDA2}" dt="2024-03-22T17:03:47.279" v="7" actId="20577"/>
        <pc:sldMkLst>
          <pc:docMk/>
          <pc:sldMk cId="0" sldId="259"/>
        </pc:sldMkLst>
        <pc:spChg chg="mod">
          <ac:chgData name="EZZINE, Hind" userId="S::ezzineh@who.int::edcab00f-6318-46e5-a4a9-188b01ee222f" providerId="AD" clId="Web-{96163137-09F9-861E-3F33-762C01C2CDA2}" dt="2024-03-22T17:03:47.279" v="7" actId="20577"/>
          <ac:spMkLst>
            <pc:docMk/>
            <pc:sldMk cId="0" sldId="259"/>
            <ac:spMk id="66" creationId="{00000000-0000-0000-0000-000000000000}"/>
          </ac:spMkLst>
        </pc:spChg>
      </pc:sldChg>
    </pc:docChg>
  </pc:docChgLst>
  <pc:docChgLst>
    <pc:chgData name="GOMEZ, Paula" userId="c93cf399-3ed7-4230-9282-8831e3fe5ae7" providerId="ADAL" clId="{2A710D19-C4D8-4DC6-B0BF-02309278E45B}"/>
    <pc:docChg chg="custSel modMainMaster">
      <pc:chgData name="GOMEZ, Paula" userId="c93cf399-3ed7-4230-9282-8831e3fe5ae7" providerId="ADAL" clId="{2A710D19-C4D8-4DC6-B0BF-02309278E45B}" dt="2024-02-12T15:43:48.891" v="6"/>
      <pc:docMkLst>
        <pc:docMk/>
      </pc:docMkLst>
      <pc:sldMasterChg chg="addSp delSp modSp mod modSldLayout">
        <pc:chgData name="GOMEZ, Paula" userId="c93cf399-3ed7-4230-9282-8831e3fe5ae7" providerId="ADAL" clId="{2A710D19-C4D8-4DC6-B0BF-02309278E45B}" dt="2024-02-12T15:43:48.891" v="6"/>
        <pc:sldMasterMkLst>
          <pc:docMk/>
          <pc:sldMasterMk cId="0" sldId="2147483648"/>
        </pc:sldMasterMkLst>
        <pc:picChg chg="del">
          <ac:chgData name="GOMEZ, Paula" userId="c93cf399-3ed7-4230-9282-8831e3fe5ae7" providerId="ADAL" clId="{2A710D19-C4D8-4DC6-B0BF-02309278E45B}" dt="2024-02-12T15:43:34.920" v="1" actId="478"/>
          <ac:picMkLst>
            <pc:docMk/>
            <pc:sldMasterMk cId="0" sldId="2147483648"/>
            <ac:picMk id="4" creationId="{00000000-0000-0000-0000-000000000000}"/>
          </ac:picMkLst>
        </pc:picChg>
        <pc:picChg chg="del">
          <ac:chgData name="GOMEZ, Paula" userId="c93cf399-3ed7-4230-9282-8831e3fe5ae7" providerId="ADAL" clId="{2A710D19-C4D8-4DC6-B0BF-02309278E45B}" dt="2024-02-12T15:43:34.410" v="0" actId="478"/>
          <ac:picMkLst>
            <pc:docMk/>
            <pc:sldMasterMk cId="0" sldId="2147483648"/>
            <ac:picMk id="6" creationId="{00000000-0000-0000-0000-000000000000}"/>
          </ac:picMkLst>
        </pc:picChg>
        <pc:picChg chg="add mod">
          <ac:chgData name="GOMEZ, Paula" userId="c93cf399-3ed7-4230-9282-8831e3fe5ae7" providerId="ADAL" clId="{2A710D19-C4D8-4DC6-B0BF-02309278E45B}" dt="2024-02-12T15:43:41.481" v="3" actId="1076"/>
          <ac:picMkLst>
            <pc:docMk/>
            <pc:sldMasterMk cId="0" sldId="2147483648"/>
            <ac:picMk id="12" creationId="{579626E3-BBA1-12A7-2360-8612DF844108}"/>
          </ac:picMkLst>
        </pc:picChg>
        <pc:sldLayoutChg chg="addSp delSp modSp mod">
          <pc:chgData name="GOMEZ, Paula" userId="c93cf399-3ed7-4230-9282-8831e3fe5ae7" providerId="ADAL" clId="{2A710D19-C4D8-4DC6-B0BF-02309278E45B}" dt="2024-02-12T15:43:48.891" v="6"/>
          <pc:sldLayoutMkLst>
            <pc:docMk/>
            <pc:sldMasterMk cId="0" sldId="2147483648"/>
            <pc:sldLayoutMk cId="0" sldId="2147483649"/>
          </pc:sldLayoutMkLst>
          <pc:picChg chg="add mod">
            <ac:chgData name="GOMEZ, Paula" userId="c93cf399-3ed7-4230-9282-8831e3fe5ae7" providerId="ADAL" clId="{2A710D19-C4D8-4DC6-B0BF-02309278E45B}" dt="2024-02-12T15:43:48.891" v="6"/>
            <ac:picMkLst>
              <pc:docMk/>
              <pc:sldMasterMk cId="0" sldId="2147483648"/>
              <pc:sldLayoutMk cId="0" sldId="2147483649"/>
              <ac:picMk id="2" creationId="{9CAD8DD9-867F-7916-0A59-CC280B836836}"/>
            </ac:picMkLst>
          </pc:picChg>
          <pc:picChg chg="del">
            <ac:chgData name="GOMEZ, Paula" userId="c93cf399-3ed7-4230-9282-8831e3fe5ae7" providerId="ADAL" clId="{2A710D19-C4D8-4DC6-B0BF-02309278E45B}" dt="2024-02-12T15:43:47.818" v="5" actId="478"/>
            <ac:picMkLst>
              <pc:docMk/>
              <pc:sldMasterMk cId="0" sldId="2147483648"/>
              <pc:sldLayoutMk cId="0" sldId="2147483649"/>
              <ac:picMk id="22" creationId="{00000000-0000-0000-0000-000000000000}"/>
            </ac:picMkLst>
          </pc:picChg>
          <pc:picChg chg="del">
            <ac:chgData name="GOMEZ, Paula" userId="c93cf399-3ed7-4230-9282-8831e3fe5ae7" providerId="ADAL" clId="{2A710D19-C4D8-4DC6-B0BF-02309278E45B}" dt="2024-02-12T15:43:47.328" v="4" actId="478"/>
            <ac:picMkLst>
              <pc:docMk/>
              <pc:sldMasterMk cId="0" sldId="2147483648"/>
              <pc:sldLayoutMk cId="0" sldId="2147483649"/>
              <ac:picMk id="24" creationId="{00000000-0000-0000-0000-000000000000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1pPr>
    <a:lvl2pPr indent="2286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2pPr>
    <a:lvl3pPr indent="4572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3pPr>
    <a:lvl4pPr indent="6858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4pPr>
    <a:lvl5pPr indent="9144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5pPr>
    <a:lvl6pPr indent="11430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6pPr>
    <a:lvl7pPr indent="13716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7pPr>
    <a:lvl8pPr indent="16002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8pPr>
    <a:lvl9pPr indent="1828800" algn="r" rtl="1" latinLnBrk="0">
      <a:spcBef>
        <a:spcPts val="400"/>
      </a:spcBef>
      <a:defRPr sz="1200">
        <a:latin typeface="+mj-lt"/>
        <a:ea typeface="+mj-ea"/>
        <a:cs typeface="+mj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"/>
          <p:cNvSpPr/>
          <p:nvPr/>
        </p:nvSpPr>
        <p:spPr>
          <a:xfrm>
            <a:off x="0" y="-12689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  <p:pic>
        <p:nvPicPr>
          <p:cNvPr id="2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Subtitle 5"/>
          <p:cNvSpPr txBox="1"/>
          <p:nvPr/>
        </p:nvSpPr>
        <p:spPr>
          <a:xfrm>
            <a:off x="8099143" y="6472394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Rapid Response Teams Advanced Training Package</a:t>
            </a:r>
          </a:p>
        </p:txBody>
      </p:sp>
      <p:sp>
        <p:nvSpPr>
          <p:cNvPr id="26" name="Subtitle 5"/>
          <p:cNvSpPr txBox="1"/>
          <p:nvPr/>
        </p:nvSpPr>
        <p:spPr>
          <a:xfrm>
            <a:off x="8099143" y="6635291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C2 Participants</a:t>
            </a:r>
          </a:p>
        </p:txBody>
      </p:sp>
      <p:pic>
        <p:nvPicPr>
          <p:cNvPr id="27" name="Picture 18" descr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" name="Picture 19" descr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39" cy="914401"/>
          </a:xfrm>
          <a:prstGeom prst="rect">
            <a:avLst/>
          </a:prstGeom>
        </p:spPr>
        <p:txBody>
          <a:bodyPr rtlCol="1" anchor="t"/>
          <a:lstStyle>
            <a:lvl1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517796" y="1587568"/>
            <a:ext cx="4490141" cy="2410276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18344" y="6547131"/>
            <a:ext cx="273657" cy="264255"/>
          </a:xfrm>
          <a:prstGeom prst="rect">
            <a:avLst/>
          </a:prstGeom>
        </p:spPr>
        <p:txBody>
          <a:bodyPr rtlCol="1"/>
          <a:lstStyle/>
          <a:p>
            <a:pPr rtl="1"/>
            <a:fld id="{86CB4B4D-7CA3-9044-876B-883B54F8677D}" type="slidenum">
              <a:t>‹N°›</a:t>
            </a:fld>
            <a:endParaRPr/>
          </a:p>
        </p:txBody>
      </p:sp>
      <p:pic>
        <p:nvPicPr>
          <p:cNvPr id="2" name="Picture 1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9CAD8DD9-867F-7916-0A59-CC280B83683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52" y="6276154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18344" y="6547131"/>
            <a:ext cx="273657" cy="264255"/>
          </a:xfrm>
          <a:prstGeom prst="rect">
            <a:avLst/>
          </a:prstGeom>
        </p:spPr>
        <p:txBody>
          <a:bodyPr rtlCol="1"/>
          <a:lstStyle/>
          <a:p>
            <a:pPr rtl="1"/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 descr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ubtitle 5"/>
          <p:cNvSpPr txBox="1"/>
          <p:nvPr/>
        </p:nvSpPr>
        <p:spPr>
          <a:xfrm>
            <a:off x="8099143" y="6472394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Rapid Response Teams Advanced Training Package</a:t>
            </a:r>
          </a:p>
        </p:txBody>
      </p:sp>
      <p:sp>
        <p:nvSpPr>
          <p:cNvPr id="8" name="Subtitle 5"/>
          <p:cNvSpPr txBox="1"/>
          <p:nvPr/>
        </p:nvSpPr>
        <p:spPr>
          <a:xfrm>
            <a:off x="8099143" y="6635291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lvl1pPr>
          </a:lstStyle>
          <a:p>
            <a:pPr rtl="1"/>
            <a:r>
              <a:t>C2 Participants</a:t>
            </a:r>
          </a:p>
        </p:txBody>
      </p:sp>
      <p:sp>
        <p:nvSpPr>
          <p:cNvPr id="9" name="Pentagon 4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3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  <p:sp>
        <p:nvSpPr>
          <p:cNvPr id="10" name="Title Text"/>
          <p:cNvSpPr txBox="1">
            <a:spLocks noGrp="1"/>
          </p:cNvSpPr>
          <p:nvPr>
            <p:ph type="title"/>
          </p:nvPr>
        </p:nvSpPr>
        <p:spPr>
          <a:xfrm>
            <a:off x="388935" y="-123222"/>
            <a:ext cx="3264195" cy="19323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 anchor="ctr">
            <a:normAutofit/>
          </a:bodyPr>
          <a:lstStyle/>
          <a:p>
            <a:pPr rtl="1"/>
            <a:r>
              <a:t>Title Text</a:t>
            </a:r>
          </a:p>
        </p:txBody>
      </p:sp>
      <p:sp>
        <p:nvSpPr>
          <p:cNvPr id="11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 anchor="ctr">
            <a:normAutofit/>
          </a:bodyPr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2B8AE5CD-2A6B-FB4A-EA94-B5CE74E8A458}"/>
              </a:ext>
            </a:extLst>
          </p:cNvPr>
          <p:cNvSpPr txBox="1">
            <a:spLocks/>
          </p:cNvSpPr>
          <p:nvPr userDrawn="1"/>
        </p:nvSpPr>
        <p:spPr>
          <a:xfrm>
            <a:off x="11873340" y="6586873"/>
            <a:ext cx="383314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 rtl="1"/>
              <a:t>‹N°›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2" name="Picture 11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579626E3-BBA1-12A7-2360-8612DF84410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52" y="6276154"/>
            <a:ext cx="1600307" cy="46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1pPr>
      <a:lvl2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2pPr>
      <a:lvl3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3pPr>
      <a:lvl4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4pPr>
      <a:lvl5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5pPr>
      <a:lvl6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6pPr>
      <a:lvl7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7pPr>
      <a:lvl8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8pPr>
      <a:lvl9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9pPr>
    </p:titleStyle>
    <p:bodyStyle>
      <a:lvl1pPr marL="0" marR="0" indent="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1pPr>
      <a:lvl2pPr marL="216990" marR="0" indent="-7233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2pPr>
      <a:lvl3pPr marL="361649" marR="0" indent="-7233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3pPr>
      <a:lvl4pPr marL="506309" marR="0" indent="-72329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4pPr>
      <a:lvl5pPr marL="650968" marR="0" indent="-72329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5pPr>
      <a:lvl6pPr marL="1070480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6pPr>
      <a:lvl7pPr marL="1215141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7pPr>
      <a:lvl8pPr marL="1359801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8pPr>
      <a:lvl9pPr marL="1504459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Source Sans Pro Regular"/>
        </a:defRPr>
      </a:lvl9pPr>
    </p:bodyStyle>
    <p:otherStyle>
      <a:lvl1pPr marL="0" marR="0" indent="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itle 2"/>
          <p:cNvSpPr txBox="1">
            <a:spLocks noGrp="1"/>
          </p:cNvSpPr>
          <p:nvPr>
            <p:ph type="title"/>
          </p:nvPr>
        </p:nvSpPr>
        <p:spPr>
          <a:xfrm>
            <a:off x="549695" y="3428999"/>
            <a:ext cx="2023386" cy="568846"/>
          </a:xfrm>
          <a:prstGeom prst="rect">
            <a:avLst/>
          </a:prstGeom>
        </p:spPr>
        <p:txBody>
          <a:bodyPr rtlCol="1"/>
          <a:lstStyle/>
          <a:p>
            <a:pPr defTabSz="164912" rtl="1">
              <a:spcBef>
                <a:spcPts val="400"/>
              </a:spcBef>
              <a:defRPr sz="2052">
                <a:solidFill>
                  <a:srgbClr val="002060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br>
              <a:rPr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" sz="1197" dirty="0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اسم الفريق</a:t>
            </a:r>
          </a:p>
        </p:txBody>
      </p:sp>
      <p:sp>
        <p:nvSpPr>
          <p:cNvPr id="50" name="Subtitle 5"/>
          <p:cNvSpPr txBox="1">
            <a:spLocks noGrp="1"/>
          </p:cNvSpPr>
          <p:nvPr>
            <p:ph type="body" sz="quarter" idx="1"/>
          </p:nvPr>
        </p:nvSpPr>
        <p:spPr>
          <a:xfrm>
            <a:off x="5741377" y="2918637"/>
            <a:ext cx="5973532" cy="2774535"/>
          </a:xfrm>
          <a:prstGeom prst="rect">
            <a:avLst/>
          </a:prstGeom>
        </p:spPr>
        <p:txBody>
          <a:bodyPr rtlCol="1">
            <a:normAutofit/>
          </a:bodyPr>
          <a:lstStyle/>
          <a:p>
            <a:pPr rtl="1">
              <a:spcBef>
                <a:spcPts val="700"/>
              </a:spcBef>
              <a:defRPr>
                <a:solidFill>
                  <a:srgbClr val="002060"/>
                </a:solidFill>
              </a:defRPr>
            </a:pPr>
            <a:r>
              <a:rPr lang="ar" sz="28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تمرين المهارات القائم على سيناريو</a:t>
            </a:r>
          </a:p>
          <a:p>
            <a:pPr rtl="1">
              <a:spcBef>
                <a:spcPts val="700"/>
              </a:spcBef>
              <a:defRPr>
                <a:solidFill>
                  <a:srgbClr val="002060"/>
                </a:solidFill>
              </a:defRPr>
            </a:pPr>
            <a:r>
              <a:rPr lang="ar" sz="28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«وفاة غير مبررة لأطفالٍ في مقاطعة كاران، سلام»</a:t>
            </a:r>
          </a:p>
        </p:txBody>
      </p:sp>
      <p:sp>
        <p:nvSpPr>
          <p:cNvPr id="51" name="Title 2"/>
          <p:cNvSpPr txBox="1"/>
          <p:nvPr/>
        </p:nvSpPr>
        <p:spPr>
          <a:xfrm>
            <a:off x="680127" y="1924493"/>
            <a:ext cx="2144596" cy="994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 anchor="ctr">
            <a:normAutofit/>
          </a:bodyPr>
          <a:lstStyle>
            <a:lvl1pPr algn="r" defTabSz="289320" rtl="1">
              <a:lnSpc>
                <a:spcPct val="90000"/>
              </a:lnSpc>
              <a:spcBef>
                <a:spcPts val="70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المخرجات</a:t>
            </a:r>
          </a:p>
        </p:txBody>
      </p:sp>
      <p:sp>
        <p:nvSpPr>
          <p:cNvPr id="52" name="Title 2"/>
          <p:cNvSpPr txBox="1"/>
          <p:nvPr/>
        </p:nvSpPr>
        <p:spPr>
          <a:xfrm>
            <a:off x="680127" y="1427420"/>
            <a:ext cx="2144596" cy="994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tIns="45720" rIns="45719" bIns="45720" rtlCol="1" anchor="ctr">
            <a:normAutofit/>
          </a:bodyPr>
          <a:lstStyle>
            <a:lvl1pPr algn="r" defTabSz="289320" rtl="1">
              <a:lnSpc>
                <a:spcPct val="90000"/>
              </a:lnSpc>
              <a:spcBef>
                <a:spcPts val="1000"/>
              </a:spcBef>
              <a:defRPr sz="44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sz="3600" b="1" dirty="0">
                <a:latin typeface="Sakkal Majalla"/>
                <a:cs typeface="Sakkal Majalla"/>
              </a:rPr>
              <a:t>2C</a:t>
            </a:r>
            <a:endParaRPr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1"/>
          <p:cNvSpPr txBox="1">
            <a:spLocks noGrp="1"/>
          </p:cNvSpPr>
          <p:nvPr>
            <p:ph type="title"/>
          </p:nvPr>
        </p:nvSpPr>
        <p:spPr>
          <a:xfrm>
            <a:off x="133752" y="197546"/>
            <a:ext cx="3264196" cy="1932378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822959" rtl="1">
              <a:lnSpc>
                <a:spcPct val="100000"/>
              </a:lnSpc>
              <a:defRPr sz="2880"/>
            </a:pPr>
            <a:r>
              <a:rPr lang="ar" sz="2850" b="1" dirty="0">
                <a:latin typeface="Sakkal Majalla"/>
                <a:cs typeface="Sakkal Majalla"/>
              </a:rPr>
              <a:t>2C في مستشفى كاران العام: مقابلات مع الطاقم الطبي (1)</a:t>
            </a:r>
          </a:p>
        </p:txBody>
      </p:sp>
      <p:sp>
        <p:nvSpPr>
          <p:cNvPr id="5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273551" y="811794"/>
            <a:ext cx="6880002" cy="4994309"/>
          </a:xfrm>
          <a:prstGeom prst="rect">
            <a:avLst/>
          </a:prstGeom>
        </p:spPr>
        <p:txBody>
          <a:bodyPr rtlCol="1"/>
          <a:lstStyle/>
          <a:p>
            <a:pPr marL="0" lvl="1" indent="613470" algn="ctr" rtl="1">
              <a:spcBef>
                <a:spcPts val="100"/>
              </a:spcBef>
              <a:buSzTx/>
              <a:buNone/>
              <a:defRPr sz="2800">
                <a:solidFill>
                  <a:srgbClr val="C00000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1: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تعريف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الحالة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</a:p>
        </p:txBody>
      </p:sp>
      <p:sp>
        <p:nvSpPr>
          <p:cNvPr id="56" name="Rounded Rectangle 4"/>
          <p:cNvSpPr/>
          <p:nvPr/>
        </p:nvSpPr>
        <p:spPr>
          <a:xfrm rot="10800000" flipH="1">
            <a:off x="205252" y="2234019"/>
            <a:ext cx="2343566" cy="839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7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ontent Placeholder 2"/>
          <p:cNvSpPr txBox="1"/>
          <p:nvPr/>
        </p:nvSpPr>
        <p:spPr>
          <a:xfrm>
            <a:off x="4564558" y="3133510"/>
            <a:ext cx="6267565" cy="539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normAutofit/>
          </a:bodyPr>
          <a:lstStyle/>
          <a:p>
            <a:pPr lvl="1" indent="607335" defTabSz="286426" rtl="1">
              <a:lnSpc>
                <a:spcPct val="90000"/>
              </a:lnSpc>
              <a:defRPr sz="2772">
                <a:solidFill>
                  <a:srgbClr val="C00000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 2: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إعداد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أداة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القائمة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الخطية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61" name="Title 1"/>
          <p:cNvSpPr txBox="1">
            <a:spLocks noGrp="1"/>
          </p:cNvSpPr>
          <p:nvPr>
            <p:ph type="title"/>
          </p:nvPr>
        </p:nvSpPr>
        <p:spPr>
          <a:xfrm>
            <a:off x="133752" y="197546"/>
            <a:ext cx="3264196" cy="1932378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822959" rtl="1">
              <a:lnSpc>
                <a:spcPct val="100000"/>
              </a:lnSpc>
              <a:defRPr sz="2880"/>
            </a:pPr>
            <a:r>
              <a:rPr lang="ar" sz="2850" b="1" dirty="0">
                <a:latin typeface="Sakkal Majalla"/>
                <a:cs typeface="Sakkal Majalla"/>
              </a:rPr>
              <a:t>2C في مستشفى كاران العام: مقابلات مع الطاقم الطبي (2)</a:t>
            </a:r>
          </a:p>
        </p:txBody>
      </p:sp>
      <p:sp>
        <p:nvSpPr>
          <p:cNvPr id="62" name="Rounded Rectangle 4"/>
          <p:cNvSpPr/>
          <p:nvPr/>
        </p:nvSpPr>
        <p:spPr>
          <a:xfrm rot="10800000" flipH="1">
            <a:off x="205252" y="2234019"/>
            <a:ext cx="2343566" cy="839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7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ontent Placeholder 2"/>
          <p:cNvSpPr txBox="1"/>
          <p:nvPr/>
        </p:nvSpPr>
        <p:spPr>
          <a:xfrm>
            <a:off x="4713414" y="2598059"/>
            <a:ext cx="6309361" cy="878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lvl="1" indent="0" defTabSz="289320" rtl="1">
              <a:lnSpc>
                <a:spcPct val="90000"/>
              </a:lnSpc>
              <a:spcBef>
                <a:spcPts val="100"/>
              </a:spcBef>
              <a:defRPr sz="2800">
                <a:solidFill>
                  <a:srgbClr val="C00000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 3: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تقديم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توصيات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إلى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مدير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المستشفى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بشأن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التدابير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الأولية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للوقاية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من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العدوى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ومكافحتها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66" name="Title 1"/>
          <p:cNvSpPr txBox="1">
            <a:spLocks noGrp="1"/>
          </p:cNvSpPr>
          <p:nvPr>
            <p:ph type="title"/>
          </p:nvPr>
        </p:nvSpPr>
        <p:spPr>
          <a:xfrm>
            <a:off x="133752" y="197545"/>
            <a:ext cx="3264196" cy="1932378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lvl="1" defTabSz="822959" rtl="1">
              <a:lnSpc>
                <a:spcPct val="100000"/>
              </a:lnSpc>
              <a:defRPr sz="2880"/>
            </a:pPr>
            <a:r>
              <a:rPr lang="ar" sz="2850" b="1" dirty="0">
                <a:latin typeface="Sakkal Majalla"/>
                <a:cs typeface="Sakkal Majalla"/>
              </a:rPr>
              <a:t>2C في مستشفى كاران العام: مقابلات مع الطاقم الطبي (3)</a:t>
            </a:r>
          </a:p>
        </p:txBody>
      </p:sp>
      <p:sp>
        <p:nvSpPr>
          <p:cNvPr id="67" name="Rounded Rectangle 4"/>
          <p:cNvSpPr/>
          <p:nvPr/>
        </p:nvSpPr>
        <p:spPr>
          <a:xfrm rot="10800000" flipH="1">
            <a:off x="205252" y="2234019"/>
            <a:ext cx="2343566" cy="8399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7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 Regular"/>
              </a:defRPr>
            </a:pPr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Source Sans Pro Regular"/>
        <a:ea typeface="Source Sans Pro Regular"/>
        <a:cs typeface="Source Sans Pro Regular"/>
      </a:majorFont>
      <a:minorFont>
        <a:latin typeface="Helvetica"/>
        <a:ea typeface="Helvetica"/>
        <a:cs typeface="Helvetica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8" ma:contentTypeDescription="Create a new document." ma:contentTypeScope="" ma:versionID="1a56caba1d28ef78f5c8feee0cc64e9b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0ca5d2017546268e0723b78e7690e2bc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98F5B45-2E38-4C76-BBCE-7AAA9DC82A2C}">
  <ds:schemaRefs>
    <ds:schemaRef ds:uri="http://purl.org/dc/elements/1.1/"/>
    <ds:schemaRef ds:uri="450f158c-397a-4a9d-b005-a44c92e0fccb"/>
    <ds:schemaRef ds:uri="http://purl.org/dc/terms/"/>
    <ds:schemaRef ds:uri="e2a64997-203d-4655-a595-383c2eb1e865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78370C7-A9D3-4E8B-8C2F-CB9099346FF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9560FC-1672-4E9A-865C-9AC58AC64F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a64997-203d-4655-a595-383c2eb1e865"/>
    <ds:schemaRef ds:uri="450f158c-397a-4a9d-b005-a44c92e0fcc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87</Words>
  <Application>Microsoft Office PowerPoint</Application>
  <PresentationFormat>Grand écran</PresentationFormat>
  <Paragraphs>11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RRT_Theme_v3</vt:lpstr>
      <vt:lpstr> اسم الفريق</vt:lpstr>
      <vt:lpstr>2C في مستشفى كاران العام: مقابلات مع الطاقم الطبي (1)</vt:lpstr>
      <vt:lpstr>2C في مستشفى كاران العام: مقابلات مع الطاقم الطبي (2)</vt:lpstr>
      <vt:lpstr>2C في مستشفى كاران العام: مقابلات مع الطاقم الطبي (3)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اسم الفريق</dc:title>
  <dc:creator>Szilvia Horváth</dc:creator>
  <cp:lastModifiedBy>GOMEZ, Paula</cp:lastModifiedBy>
  <cp:revision>21</cp:revision>
  <dcterms:modified xsi:type="dcterms:W3CDTF">2024-03-22T17:03:50Z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Order">
    <vt:r8>3329900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riggerFlowInfo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MediaServiceImageTags">
    <vt:lpwstr/>
  </property>
</Properties>
</file>